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59" r:id="rId2"/>
    <p:sldId id="660" r:id="rId3"/>
    <p:sldId id="661" r:id="rId4"/>
    <p:sldId id="662" r:id="rId5"/>
    <p:sldId id="663" r:id="rId6"/>
    <p:sldId id="6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456" y="2537943"/>
            <a:ext cx="8409905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264. KALVARI-AH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At Calvary</a:t>
            </a:r>
          </a:p>
          <a:p>
            <a:r>
              <a:rPr lang="en-US" sz="1500" dirty="0" err="1"/>
              <a:t>Efe</a:t>
            </a:r>
            <a:r>
              <a:rPr lang="en-US" sz="1500" dirty="0"/>
              <a:t>. 2:8</a:t>
            </a:r>
          </a:p>
          <a:p>
            <a:r>
              <a:rPr lang="en-US" sz="1500" dirty="0"/>
              <a:t>William R. Newell, 1868-1956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80527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 lo,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46818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38097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ling a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67400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44878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2389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182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264. KALVARI-AH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2018-12-14T14:47:16Z</dcterms:modified>
</cp:coreProperties>
</file>